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4" r:id="rId3"/>
    <p:sldId id="268" r:id="rId4"/>
    <p:sldId id="265" r:id="rId5"/>
    <p:sldId id="266" r:id="rId6"/>
    <p:sldId id="269" r:id="rId7"/>
    <p:sldId id="270" r:id="rId8"/>
    <p:sldId id="260" r:id="rId9"/>
    <p:sldId id="261" r:id="rId10"/>
    <p:sldId id="263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/>
    <p:restoredTop sz="94682"/>
  </p:normalViewPr>
  <p:slideViewPr>
    <p:cSldViewPr snapToGrid="0" snapToObjects="1">
      <p:cViewPr>
        <p:scale>
          <a:sx n="92" d="100"/>
          <a:sy n="92" d="100"/>
        </p:scale>
        <p:origin x="96" y="6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A94FB-EE2D-A742-AFF9-DC15E8259222}" type="datetimeFigureOut">
              <a:rPr lang="pt-BR" smtClean="0"/>
              <a:t>30/01/17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8630-2529-9F41-9285-7ACBA586C476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0268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A94FB-EE2D-A742-AFF9-DC15E8259222}" type="datetimeFigureOut">
              <a:rPr lang="pt-BR" smtClean="0"/>
              <a:t>30/01/17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8630-2529-9F41-9285-7ACBA586C476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9467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A94FB-EE2D-A742-AFF9-DC15E8259222}" type="datetimeFigureOut">
              <a:rPr lang="pt-BR" smtClean="0"/>
              <a:t>30/01/17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8630-2529-9F41-9285-7ACBA586C476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5435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A94FB-EE2D-A742-AFF9-DC15E8259222}" type="datetimeFigureOut">
              <a:rPr lang="pt-BR" smtClean="0"/>
              <a:t>30/01/17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8630-2529-9F41-9285-7ACBA586C476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6397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A94FB-EE2D-A742-AFF9-DC15E8259222}" type="datetimeFigureOut">
              <a:rPr lang="pt-BR" smtClean="0"/>
              <a:t>30/01/17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8630-2529-9F41-9285-7ACBA586C476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4876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A94FB-EE2D-A742-AFF9-DC15E8259222}" type="datetimeFigureOut">
              <a:rPr lang="pt-BR" smtClean="0"/>
              <a:t>30/01/17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8630-2529-9F41-9285-7ACBA586C476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4244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A94FB-EE2D-A742-AFF9-DC15E8259222}" type="datetimeFigureOut">
              <a:rPr lang="pt-BR" smtClean="0"/>
              <a:t>30/01/17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8630-2529-9F41-9285-7ACBA586C476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6153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A94FB-EE2D-A742-AFF9-DC15E8259222}" type="datetimeFigureOut">
              <a:rPr lang="pt-BR" smtClean="0"/>
              <a:t>30/01/17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8630-2529-9F41-9285-7ACBA586C476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020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139" y="-211015"/>
            <a:ext cx="13082953" cy="7359161"/>
          </a:xfrm>
          <a:prstGeom prst="rect">
            <a:avLst/>
          </a:prstGeom>
        </p:spPr>
      </p:pic>
      <p:sp>
        <p:nvSpPr>
          <p:cNvPr id="13" name="Espaço Reservado para Texto 12"/>
          <p:cNvSpPr>
            <a:spLocks noGrp="1"/>
          </p:cNvSpPr>
          <p:nvPr>
            <p:ph type="body" sz="quarter" idx="10" hasCustomPrompt="1"/>
          </p:nvPr>
        </p:nvSpPr>
        <p:spPr>
          <a:xfrm>
            <a:off x="487648" y="249238"/>
            <a:ext cx="2693352" cy="432406"/>
          </a:xfrm>
        </p:spPr>
        <p:txBody>
          <a:bodyPr anchor="ctr">
            <a:noAutofit/>
          </a:bodyPr>
          <a:lstStyle>
            <a:lvl1pPr marL="0" indent="0">
              <a:buNone/>
              <a:defRPr sz="1600" b="1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pt-BR" dirty="0" smtClean="0"/>
              <a:t>&lt;Inserir nome da escola&gt;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11" hasCustomPrompt="1"/>
          </p:nvPr>
        </p:nvSpPr>
        <p:spPr>
          <a:xfrm>
            <a:off x="232756" y="684697"/>
            <a:ext cx="10873048" cy="545587"/>
          </a:xfrm>
        </p:spPr>
        <p:txBody>
          <a:bodyPr anchor="ctr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t-BR" dirty="0" smtClean="0"/>
              <a:t>&lt;Inserir nome da ação educacional&gt;</a:t>
            </a:r>
            <a:endParaRPr lang="pt-BR" dirty="0"/>
          </a:p>
        </p:txBody>
      </p:sp>
      <p:sp>
        <p:nvSpPr>
          <p:cNvPr id="17" name="Espaço Reservado para Texto 16"/>
          <p:cNvSpPr>
            <a:spLocks noGrp="1"/>
          </p:cNvSpPr>
          <p:nvPr>
            <p:ph type="body" sz="quarter" idx="12" hasCustomPrompt="1"/>
          </p:nvPr>
        </p:nvSpPr>
        <p:spPr>
          <a:xfrm>
            <a:off x="365760" y="1812175"/>
            <a:ext cx="3707476" cy="2477191"/>
          </a:xfrm>
        </p:spPr>
        <p:txBody>
          <a:bodyPr>
            <a:normAutofit/>
          </a:bodyPr>
          <a:lstStyle>
            <a:lvl1pPr>
              <a:defRPr sz="1400"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pt-BR" dirty="0" smtClean="0"/>
              <a:t>&lt;Inserir objetivos educacionais&gt;</a:t>
            </a:r>
            <a:endParaRPr lang="pt-BR" dirty="0"/>
          </a:p>
        </p:txBody>
      </p:sp>
      <p:sp>
        <p:nvSpPr>
          <p:cNvPr id="20" name="Espaço Reservado para Texto 19"/>
          <p:cNvSpPr>
            <a:spLocks noGrp="1"/>
          </p:cNvSpPr>
          <p:nvPr>
            <p:ph type="body" sz="quarter" idx="13" hasCustomPrompt="1"/>
          </p:nvPr>
        </p:nvSpPr>
        <p:spPr>
          <a:xfrm>
            <a:off x="4297363" y="1812925"/>
            <a:ext cx="3830637" cy="930275"/>
          </a:xfrm>
        </p:spPr>
        <p:txBody>
          <a:bodyPr>
            <a:normAutofit/>
          </a:bodyPr>
          <a:lstStyle>
            <a:lvl1pPr>
              <a:defRPr sz="1400"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pt-BR" dirty="0" smtClean="0"/>
              <a:t>&lt;Inserir principais assuntos abordados&gt;</a:t>
            </a:r>
            <a:endParaRPr lang="pt-BR" dirty="0"/>
          </a:p>
        </p:txBody>
      </p:sp>
      <p:sp>
        <p:nvSpPr>
          <p:cNvPr id="22" name="Espaço Reservado para Texto 21"/>
          <p:cNvSpPr>
            <a:spLocks noGrp="1"/>
          </p:cNvSpPr>
          <p:nvPr>
            <p:ph type="body" sz="quarter" idx="14" hasCustomPrompt="1"/>
          </p:nvPr>
        </p:nvSpPr>
        <p:spPr>
          <a:xfrm>
            <a:off x="4297363" y="3403600"/>
            <a:ext cx="3830637" cy="885825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pt-BR" dirty="0" smtClean="0"/>
              <a:t>&lt;Inserir competências associadas&gt;</a:t>
            </a:r>
            <a:endParaRPr lang="pt-BR" dirty="0"/>
          </a:p>
        </p:txBody>
      </p:sp>
      <p:sp>
        <p:nvSpPr>
          <p:cNvPr id="24" name="Espaço Reservado para Texto 23"/>
          <p:cNvSpPr>
            <a:spLocks noGrp="1"/>
          </p:cNvSpPr>
          <p:nvPr>
            <p:ph type="body" sz="quarter" idx="15" hasCustomPrompt="1"/>
          </p:nvPr>
        </p:nvSpPr>
        <p:spPr>
          <a:xfrm>
            <a:off x="8331200" y="1812925"/>
            <a:ext cx="3636963" cy="1357313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pt-BR" dirty="0" smtClean="0"/>
              <a:t>&lt;Inserir público-alvo&gt;</a:t>
            </a:r>
            <a:endParaRPr lang="pt-BR" dirty="0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sz="quarter" idx="16" hasCustomPrompt="1"/>
          </p:nvPr>
        </p:nvSpPr>
        <p:spPr>
          <a:xfrm>
            <a:off x="8331200" y="3830638"/>
            <a:ext cx="3636963" cy="458787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pt-BR" dirty="0" smtClean="0"/>
              <a:t>&lt;Listar pré-requisitos&gt;</a:t>
            </a:r>
            <a:endParaRPr lang="pt-BR" dirty="0"/>
          </a:p>
        </p:txBody>
      </p:sp>
      <p:sp>
        <p:nvSpPr>
          <p:cNvPr id="28" name="Espaço Reservado para Texto 27"/>
          <p:cNvSpPr>
            <a:spLocks noGrp="1"/>
          </p:cNvSpPr>
          <p:nvPr>
            <p:ph type="body" sz="quarter" idx="17" hasCustomPrompt="1"/>
          </p:nvPr>
        </p:nvSpPr>
        <p:spPr>
          <a:xfrm>
            <a:off x="365125" y="4949766"/>
            <a:ext cx="4267200" cy="1705034"/>
          </a:xfrm>
        </p:spPr>
        <p:txBody>
          <a:bodyPr>
            <a:normAutofit/>
          </a:bodyPr>
          <a:lstStyle>
            <a:lvl1pPr>
              <a:defRPr sz="1400"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pt-BR" smtClean="0"/>
              <a:t>&lt;Inserir programação</a:t>
            </a:r>
            <a:r>
              <a:rPr lang="pt-BR" dirty="0" smtClean="0"/>
              <a:t>&gt;</a:t>
            </a:r>
            <a:endParaRPr lang="pt-BR" dirty="0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sz="quarter" idx="18" hasCustomPrompt="1"/>
          </p:nvPr>
        </p:nvSpPr>
        <p:spPr>
          <a:xfrm>
            <a:off x="4826000" y="4949825"/>
            <a:ext cx="2763838" cy="1714500"/>
          </a:xfrm>
        </p:spPr>
        <p:txBody>
          <a:bodyPr/>
          <a:lstStyle>
            <a:lvl1pPr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pt-BR" dirty="0" smtClean="0"/>
              <a:t>&lt;Inserir facilitador&gt;</a:t>
            </a:r>
            <a:endParaRPr lang="pt-BR" dirty="0"/>
          </a:p>
        </p:txBody>
      </p:sp>
      <p:sp>
        <p:nvSpPr>
          <p:cNvPr id="32" name="Espaço Reservado para Texto 31"/>
          <p:cNvSpPr>
            <a:spLocks noGrp="1"/>
          </p:cNvSpPr>
          <p:nvPr>
            <p:ph type="body" sz="quarter" idx="19" hasCustomPrompt="1"/>
          </p:nvPr>
        </p:nvSpPr>
        <p:spPr>
          <a:xfrm>
            <a:off x="7802880" y="4949825"/>
            <a:ext cx="4165283" cy="527050"/>
          </a:xfrm>
        </p:spPr>
        <p:txBody>
          <a:bodyPr>
            <a:normAutofit/>
          </a:bodyPr>
          <a:lstStyle>
            <a:lvl1pPr>
              <a:defRPr sz="1400"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pt-BR" dirty="0" smtClean="0"/>
              <a:t>&lt;Inserir data, duração e local&gt;</a:t>
            </a:r>
            <a:endParaRPr lang="pt-BR" dirty="0"/>
          </a:p>
        </p:txBody>
      </p:sp>
      <p:sp>
        <p:nvSpPr>
          <p:cNvPr id="34" name="Espaço Reservado para Texto 33"/>
          <p:cNvSpPr>
            <a:spLocks noGrp="1"/>
          </p:cNvSpPr>
          <p:nvPr>
            <p:ph type="body" sz="quarter" idx="20" hasCustomPrompt="1"/>
          </p:nvPr>
        </p:nvSpPr>
        <p:spPr>
          <a:xfrm>
            <a:off x="7802563" y="6105525"/>
            <a:ext cx="4165600" cy="549275"/>
          </a:xfrm>
        </p:spPr>
        <p:txBody>
          <a:bodyPr>
            <a:normAutofit/>
          </a:bodyPr>
          <a:lstStyle>
            <a:lvl1pPr>
              <a:defRPr sz="1400"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pt-BR" dirty="0" smtClean="0"/>
              <a:t>&lt;Inserir informações de inscrição&gt;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05127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A94FB-EE2D-A742-AFF9-DC15E8259222}" type="datetimeFigureOut">
              <a:rPr lang="pt-BR" smtClean="0"/>
              <a:t>30/01/17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8630-2529-9F41-9285-7ACBA586C476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1915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A94FB-EE2D-A742-AFF9-DC15E8259222}" type="datetimeFigureOut">
              <a:rPr lang="pt-BR" smtClean="0"/>
              <a:t>30/01/17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8630-2529-9F41-9285-7ACBA586C476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070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A94FB-EE2D-A742-AFF9-DC15E8259222}" type="datetimeFigureOut">
              <a:rPr lang="pt-BR" smtClean="0"/>
              <a:t>30/01/17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68630-2529-9F41-9285-7ACBA586C476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519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Catálogo de educação corporativa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&lt;Cidade&gt;, &lt;dia&gt; de &lt;mês&gt; de &lt;ano&gt;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2248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Texto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Espaço Reservado para Texto 9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Espaço Reservado para Texto 10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192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369127"/>
            <a:ext cx="10515600" cy="3807836"/>
          </a:xfrm>
        </p:spPr>
        <p:txBody>
          <a:bodyPr/>
          <a:lstStyle/>
          <a:p>
            <a:pPr marL="0" indent="0">
              <a:buNone/>
            </a:pPr>
            <a:endParaRPr lang="pt-BR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830" y="4615"/>
            <a:ext cx="4226400" cy="2519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76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202873"/>
            <a:ext cx="10515600" cy="3974090"/>
          </a:xfrm>
        </p:spPr>
        <p:txBody>
          <a:bodyPr/>
          <a:lstStyle/>
          <a:p>
            <a:endParaRPr lang="pt-BR"/>
          </a:p>
        </p:txBody>
      </p:sp>
      <p:pic>
        <p:nvPicPr>
          <p:cNvPr id="5" name="Espaço Reservado para Conteúdo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055" y="-3170"/>
            <a:ext cx="4910400" cy="2520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47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838200" y="2285999"/>
            <a:ext cx="10515600" cy="3890963"/>
          </a:xfrm>
        </p:spPr>
        <p:txBody>
          <a:bodyPr/>
          <a:lstStyle/>
          <a:p>
            <a:endParaRPr lang="pt-BR"/>
          </a:p>
        </p:txBody>
      </p:sp>
      <p:pic>
        <p:nvPicPr>
          <p:cNvPr id="8" name="Espaço Reservado para Conteúdo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0"/>
            <a:ext cx="3509703" cy="25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8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410691"/>
            <a:ext cx="10515600" cy="3766272"/>
          </a:xfrm>
        </p:spPr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448" y="0"/>
            <a:ext cx="3268800" cy="2520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72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161309"/>
            <a:ext cx="10515600" cy="4015654"/>
          </a:xfrm>
        </p:spPr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0"/>
            <a:ext cx="3591220" cy="25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50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285999"/>
            <a:ext cx="10515600" cy="3890963"/>
          </a:xfrm>
        </p:spPr>
        <p:txBody>
          <a:bodyPr/>
          <a:lstStyle/>
          <a:p>
            <a:endParaRPr lang="pt-BR"/>
          </a:p>
        </p:txBody>
      </p:sp>
      <p:pic>
        <p:nvPicPr>
          <p:cNvPr id="4" name="Espaço Reservado para Conteúdo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-3171"/>
            <a:ext cx="3787575" cy="25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72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Texto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Espaço Reservado para Texto 9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Espaço Reservado para Texto 10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533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Texto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Espaço Reservado para Texto 9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Espaço Reservado para Texto 10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58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18</Words>
  <Application>Microsoft Macintosh PowerPoint</Application>
  <PresentationFormat>Widescreen</PresentationFormat>
  <Paragraphs>2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Arial</vt:lpstr>
      <vt:lpstr>Tema do Office</vt:lpstr>
      <vt:lpstr>Catálogo de educação corporativa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Grupo Plâncton</dc:creator>
  <cp:lastModifiedBy>Grupo Plâncton</cp:lastModifiedBy>
  <cp:revision>4</cp:revision>
  <dcterms:created xsi:type="dcterms:W3CDTF">2017-01-30T09:58:15Z</dcterms:created>
  <dcterms:modified xsi:type="dcterms:W3CDTF">2017-01-30T10:34:21Z</dcterms:modified>
</cp:coreProperties>
</file>