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82"/>
  </p:normalViewPr>
  <p:slideViewPr>
    <p:cSldViewPr snapToGrid="0" snapToObjects="1">
      <p:cViewPr>
        <p:scale>
          <a:sx n="114" d="100"/>
          <a:sy n="114" d="100"/>
        </p:scale>
        <p:origin x="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Espaço Reservado para Tex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365760" y="1327263"/>
            <a:ext cx="3596640" cy="33528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nome do ”sombra”&gt;</a:t>
            </a:r>
            <a:endParaRPr lang="pt-BR" dirty="0"/>
          </a:p>
        </p:txBody>
      </p:sp>
      <p:sp>
        <p:nvSpPr>
          <p:cNvPr id="20" name="Espaço Reservado para Texto 19"/>
          <p:cNvSpPr>
            <a:spLocks noGrp="1"/>
          </p:cNvSpPr>
          <p:nvPr>
            <p:ph type="body" sz="quarter" idx="13" hasCustomPrompt="1"/>
          </p:nvPr>
        </p:nvSpPr>
        <p:spPr>
          <a:xfrm>
            <a:off x="4297363" y="1327263"/>
            <a:ext cx="3585873" cy="930275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razões para o </a:t>
            </a:r>
            <a:r>
              <a:rPr lang="pt-BR" dirty="0" err="1" smtClean="0"/>
              <a:t>shadowing</a:t>
            </a:r>
            <a:r>
              <a:rPr lang="pt-BR" dirty="0" smtClean="0"/>
              <a:t>&gt;</a:t>
            </a:r>
            <a:endParaRPr lang="pt-BR" dirty="0"/>
          </a:p>
        </p:txBody>
      </p:sp>
      <p:sp>
        <p:nvSpPr>
          <p:cNvPr id="24" name="Espaço Reservado para Texto 23"/>
          <p:cNvSpPr>
            <a:spLocks noGrp="1"/>
          </p:cNvSpPr>
          <p:nvPr>
            <p:ph type="body" sz="quarter" idx="15" hasCustomPrompt="1"/>
          </p:nvPr>
        </p:nvSpPr>
        <p:spPr>
          <a:xfrm>
            <a:off x="9849197" y="1423541"/>
            <a:ext cx="2051858" cy="30251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</a:t>
            </a:r>
            <a:r>
              <a:rPr lang="pt-BR" smtClean="0"/>
              <a:t>nome do host&gt;</a:t>
            </a:r>
            <a:endParaRPr lang="pt-BR" dirty="0"/>
          </a:p>
        </p:txBody>
      </p:sp>
      <p:sp>
        <p:nvSpPr>
          <p:cNvPr id="28" name="Espaço Reservado para Texto 27"/>
          <p:cNvSpPr>
            <a:spLocks noGrp="1"/>
          </p:cNvSpPr>
          <p:nvPr>
            <p:ph type="body" sz="quarter" idx="17" hasCustomPrompt="1"/>
          </p:nvPr>
        </p:nvSpPr>
        <p:spPr>
          <a:xfrm>
            <a:off x="233363" y="2843237"/>
            <a:ext cx="3840163" cy="364069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smtClean="0"/>
              <a:t>&lt;Listar atividades do dia&gt;</a:t>
            </a:r>
            <a:endParaRPr lang="pt-BR" dirty="0"/>
          </a:p>
        </p:txBody>
      </p:sp>
      <p:sp>
        <p:nvSpPr>
          <p:cNvPr id="18" name="Espaço Reservado para Tex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2311862" y="1656775"/>
            <a:ext cx="1650538" cy="33528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tempo&gt;</a:t>
            </a:r>
            <a:endParaRPr lang="pt-BR" dirty="0"/>
          </a:p>
        </p:txBody>
      </p:sp>
      <p:sp>
        <p:nvSpPr>
          <p:cNvPr id="19" name="Espaço Reservado para Tex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1338811" y="2032922"/>
            <a:ext cx="1650538" cy="33528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contato&gt;</a:t>
            </a:r>
            <a:endParaRPr lang="pt-BR" dirty="0"/>
          </a:p>
        </p:txBody>
      </p:sp>
      <p:sp>
        <p:nvSpPr>
          <p:cNvPr id="21" name="Espaço Reservado para Texto 23"/>
          <p:cNvSpPr>
            <a:spLocks noGrp="1"/>
          </p:cNvSpPr>
          <p:nvPr>
            <p:ph type="body" sz="quarter" idx="23" hasCustomPrompt="1"/>
          </p:nvPr>
        </p:nvSpPr>
        <p:spPr>
          <a:xfrm>
            <a:off x="9191249" y="1758122"/>
            <a:ext cx="2709805" cy="30251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contato do host&gt;</a:t>
            </a:r>
            <a:endParaRPr lang="pt-BR" dirty="0"/>
          </a:p>
        </p:txBody>
      </p:sp>
      <p:sp>
        <p:nvSpPr>
          <p:cNvPr id="23" name="Espaço Reservado para Texto 27"/>
          <p:cNvSpPr>
            <a:spLocks noGrp="1"/>
          </p:cNvSpPr>
          <p:nvPr>
            <p:ph type="body" sz="quarter" idx="24" hasCustomPrompt="1"/>
          </p:nvPr>
        </p:nvSpPr>
        <p:spPr>
          <a:xfrm>
            <a:off x="4225499" y="2843237"/>
            <a:ext cx="3840163" cy="364069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&lt;Listar o que foi aprendido do dia&gt;</a:t>
            </a:r>
            <a:endParaRPr lang="pt-BR" dirty="0"/>
          </a:p>
        </p:txBody>
      </p:sp>
      <p:sp>
        <p:nvSpPr>
          <p:cNvPr id="25" name="Espaço Reservado para Texto 27"/>
          <p:cNvSpPr>
            <a:spLocks noGrp="1"/>
          </p:cNvSpPr>
          <p:nvPr>
            <p:ph type="body" sz="quarter" idx="25" hasCustomPrompt="1"/>
          </p:nvPr>
        </p:nvSpPr>
        <p:spPr>
          <a:xfrm>
            <a:off x="8139577" y="3149591"/>
            <a:ext cx="3840163" cy="3334335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&lt;Para cada item aprendido, traçar plano de aplicação&gt;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512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A94FB-EE2D-A742-AFF9-DC15E8259222}" type="datetimeFigureOut">
              <a:rPr lang="pt-BR" smtClean="0"/>
              <a:t>02/03/17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1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Texto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8" name="Espaço Reservado para Texto 1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0" name="Espaço Reservado para Texto 1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1" name="Espaço Reservado para Texto 2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33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Grupo Plâncton</dc:creator>
  <cp:lastModifiedBy>Grupo Plâncton</cp:lastModifiedBy>
  <cp:revision>7</cp:revision>
  <dcterms:created xsi:type="dcterms:W3CDTF">2017-01-30T09:58:15Z</dcterms:created>
  <dcterms:modified xsi:type="dcterms:W3CDTF">2017-03-02T15:04:38Z</dcterms:modified>
</cp:coreProperties>
</file>